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905000" y="3338512"/>
            <a:ext cx="610295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Ｈｏｗ　</a:t>
            </a:r>
            <a:r>
              <a:rPr kumimoji="1" lang="en-US" altLang="ja-JP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are</a:t>
            </a:r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　</a:t>
            </a:r>
            <a:r>
              <a:rPr lang="ja-JP" altLang="en-US" sz="5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ｙ</a:t>
            </a:r>
            <a:r>
              <a:rPr kumimoji="1" lang="en-US" altLang="ja-JP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ou</a:t>
            </a:r>
            <a:r>
              <a:rPr lang="ja-JP" altLang="en-U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？</a:t>
            </a:r>
            <a:endParaRPr kumimoji="1" lang="ja-JP" alt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05000" y="3338512"/>
            <a:ext cx="610295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Ｈｏｗ　</a:t>
            </a:r>
            <a:r>
              <a:rPr kumimoji="1" lang="en-US" altLang="ja-JP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are</a:t>
            </a:r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　</a:t>
            </a:r>
            <a:r>
              <a:rPr lang="ja-JP" altLang="en-US" sz="5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ｙ</a:t>
            </a:r>
            <a:r>
              <a:rPr kumimoji="1" lang="en-US" altLang="ja-JP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ou</a:t>
            </a:r>
            <a:r>
              <a:rPr lang="ja-JP" altLang="en-U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？</a:t>
            </a:r>
            <a:endParaRPr kumimoji="1" lang="ja-JP" alt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905000" y="3338512"/>
            <a:ext cx="610295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Ｈｏｗ　</a:t>
            </a:r>
            <a:r>
              <a:rPr kumimoji="1" lang="en-US" altLang="ja-JP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are</a:t>
            </a:r>
            <a:r>
              <a:rPr kumimoji="1" lang="ja-JP" alt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　</a:t>
            </a:r>
            <a:r>
              <a:rPr lang="ja-JP" altLang="en-US" sz="5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ｙ</a:t>
            </a:r>
            <a:r>
              <a:rPr kumimoji="1" lang="en-US" altLang="ja-JP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ou</a:t>
            </a:r>
            <a:r>
              <a:rPr lang="ja-JP" altLang="en-U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？</a:t>
            </a:r>
            <a:endParaRPr kumimoji="1" lang="ja-JP" alt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Rot by="-43200000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2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Rot by="-43200000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2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Rot by="-43200000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5" grpId="2"/>
      <p:bldP spid="6" grpId="0"/>
      <p:bldP spid="6" grpId="1"/>
      <p:bldP spid="6" grpId="2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3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34</cp:revision>
  <dcterms:created xsi:type="dcterms:W3CDTF">2008-12-25T01:45:20Z</dcterms:created>
  <dcterms:modified xsi:type="dcterms:W3CDTF">2014-01-04T05:17:25Z</dcterms:modified>
</cp:coreProperties>
</file>