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-2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マスター サブタイトルの書式設定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0CE3C-190E-4C3B-86B9-6B6995B7B40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6082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40714-ABFB-472B-AED3-CB05DA1AB4D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41392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420F2-317A-4846-894A-F32602B6C4E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872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F12DE-30B2-4886-86E2-AFC32C0150E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1573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3B575-C5F5-474B-BADF-BFF6F41BC50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08299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8AEF8-D048-47A0-B107-DFC02A4EC79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18156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E5C06-AE12-4F43-9CF6-61A25216CC4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71456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84336-8B5F-4548-81B3-73275D8D773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64212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B67A4-0100-4143-B022-B5A3F1E1F64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16407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7EEBC-D1BE-456E-81F3-3B22EB81F6F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00455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D63AC-9B1F-4DF6-9EEF-B34A4F7363A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96213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80F632-C7A9-4247-A69E-2C7653A2C5DD}" type="slidenum">
              <a:rPr lang="en-US" altLang="ja-JP"/>
              <a:pPr/>
              <a:t>‹#›</a:t>
            </a:fld>
            <a:endParaRPr lang="en-US" altLang="ja-JP"/>
          </a:p>
        </p:txBody>
      </p:sp>
      <p:grpSp>
        <p:nvGrpSpPr>
          <p:cNvPr id="1031" name="Group 7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2638" cy="43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2633" y="3363"/>
              <a:ext cx="3127" cy="9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2633" y="0"/>
              <a:ext cx="3127" cy="9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5044" y="956"/>
              <a:ext cx="716" cy="24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</p:grpSp>
      <p:grpSp>
        <p:nvGrpSpPr>
          <p:cNvPr id="1064" name="Group 40"/>
          <p:cNvGrpSpPr>
            <a:grpSpLocks/>
          </p:cNvGrpSpPr>
          <p:nvPr userDrawn="1"/>
        </p:nvGrpSpPr>
        <p:grpSpPr bwMode="auto">
          <a:xfrm>
            <a:off x="3971925" y="1462088"/>
            <a:ext cx="4103688" cy="3994150"/>
            <a:chOff x="2502" y="921"/>
            <a:chExt cx="2585" cy="2516"/>
          </a:xfrm>
        </p:grpSpPr>
        <p:sp>
          <p:nvSpPr>
            <p:cNvPr id="1037" name="Line 13"/>
            <p:cNvSpPr>
              <a:spLocks noChangeShapeType="1"/>
            </p:cNvSpPr>
            <p:nvPr userDrawn="1"/>
          </p:nvSpPr>
          <p:spPr bwMode="auto">
            <a:xfrm>
              <a:off x="263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38" name="Line 14"/>
            <p:cNvSpPr>
              <a:spLocks noChangeShapeType="1"/>
            </p:cNvSpPr>
            <p:nvPr userDrawn="1"/>
          </p:nvSpPr>
          <p:spPr bwMode="auto">
            <a:xfrm>
              <a:off x="2635" y="96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39" name="Line 15"/>
            <p:cNvSpPr>
              <a:spLocks noChangeShapeType="1"/>
            </p:cNvSpPr>
            <p:nvPr userDrawn="1"/>
          </p:nvSpPr>
          <p:spPr bwMode="auto">
            <a:xfrm>
              <a:off x="287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0" name="Line 16"/>
            <p:cNvSpPr>
              <a:spLocks noChangeShapeType="1"/>
            </p:cNvSpPr>
            <p:nvPr userDrawn="1"/>
          </p:nvSpPr>
          <p:spPr bwMode="auto">
            <a:xfrm>
              <a:off x="2635" y="120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1" name="Line 17"/>
            <p:cNvSpPr>
              <a:spLocks noChangeShapeType="1"/>
            </p:cNvSpPr>
            <p:nvPr userDrawn="1"/>
          </p:nvSpPr>
          <p:spPr bwMode="auto">
            <a:xfrm>
              <a:off x="311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2" name="Line 18"/>
            <p:cNvSpPr>
              <a:spLocks noChangeShapeType="1"/>
            </p:cNvSpPr>
            <p:nvPr userDrawn="1"/>
          </p:nvSpPr>
          <p:spPr bwMode="auto">
            <a:xfrm>
              <a:off x="2635" y="144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3" name="Line 19"/>
            <p:cNvSpPr>
              <a:spLocks noChangeShapeType="1"/>
            </p:cNvSpPr>
            <p:nvPr userDrawn="1"/>
          </p:nvSpPr>
          <p:spPr bwMode="auto">
            <a:xfrm>
              <a:off x="335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4" name="Line 20"/>
            <p:cNvSpPr>
              <a:spLocks noChangeShapeType="1"/>
            </p:cNvSpPr>
            <p:nvPr userDrawn="1"/>
          </p:nvSpPr>
          <p:spPr bwMode="auto">
            <a:xfrm>
              <a:off x="2635" y="168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5" name="Line 21"/>
            <p:cNvSpPr>
              <a:spLocks noChangeShapeType="1"/>
            </p:cNvSpPr>
            <p:nvPr userDrawn="1"/>
          </p:nvSpPr>
          <p:spPr bwMode="auto">
            <a:xfrm>
              <a:off x="359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6" name="Line 22"/>
            <p:cNvSpPr>
              <a:spLocks noChangeShapeType="1"/>
            </p:cNvSpPr>
            <p:nvPr userDrawn="1"/>
          </p:nvSpPr>
          <p:spPr bwMode="auto">
            <a:xfrm>
              <a:off x="2635" y="192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7" name="Line 23"/>
            <p:cNvSpPr>
              <a:spLocks noChangeShapeType="1"/>
            </p:cNvSpPr>
            <p:nvPr userDrawn="1"/>
          </p:nvSpPr>
          <p:spPr bwMode="auto">
            <a:xfrm>
              <a:off x="3835" y="962"/>
              <a:ext cx="0" cy="24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8" name="Line 24"/>
            <p:cNvSpPr>
              <a:spLocks noChangeShapeType="1"/>
            </p:cNvSpPr>
            <p:nvPr userDrawn="1"/>
          </p:nvSpPr>
          <p:spPr bwMode="auto">
            <a:xfrm>
              <a:off x="2635" y="2162"/>
              <a:ext cx="24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49" name="Line 25"/>
            <p:cNvSpPr>
              <a:spLocks noChangeShapeType="1"/>
            </p:cNvSpPr>
            <p:nvPr userDrawn="1"/>
          </p:nvSpPr>
          <p:spPr bwMode="auto">
            <a:xfrm>
              <a:off x="407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0" name="Line 26"/>
            <p:cNvSpPr>
              <a:spLocks noChangeShapeType="1"/>
            </p:cNvSpPr>
            <p:nvPr userDrawn="1"/>
          </p:nvSpPr>
          <p:spPr bwMode="auto">
            <a:xfrm>
              <a:off x="2635" y="240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1" name="Line 27"/>
            <p:cNvSpPr>
              <a:spLocks noChangeShapeType="1"/>
            </p:cNvSpPr>
            <p:nvPr userDrawn="1"/>
          </p:nvSpPr>
          <p:spPr bwMode="auto">
            <a:xfrm>
              <a:off x="431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2" name="Line 28"/>
            <p:cNvSpPr>
              <a:spLocks noChangeShapeType="1"/>
            </p:cNvSpPr>
            <p:nvPr userDrawn="1"/>
          </p:nvSpPr>
          <p:spPr bwMode="auto">
            <a:xfrm>
              <a:off x="2635" y="264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3" name="Line 29"/>
            <p:cNvSpPr>
              <a:spLocks noChangeShapeType="1"/>
            </p:cNvSpPr>
            <p:nvPr userDrawn="1"/>
          </p:nvSpPr>
          <p:spPr bwMode="auto">
            <a:xfrm>
              <a:off x="455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4" name="Line 30"/>
            <p:cNvSpPr>
              <a:spLocks noChangeShapeType="1"/>
            </p:cNvSpPr>
            <p:nvPr userDrawn="1"/>
          </p:nvSpPr>
          <p:spPr bwMode="auto">
            <a:xfrm>
              <a:off x="2635" y="288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5" name="Line 31"/>
            <p:cNvSpPr>
              <a:spLocks noChangeShapeType="1"/>
            </p:cNvSpPr>
            <p:nvPr userDrawn="1"/>
          </p:nvSpPr>
          <p:spPr bwMode="auto">
            <a:xfrm>
              <a:off x="479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6" name="Line 32"/>
            <p:cNvSpPr>
              <a:spLocks noChangeShapeType="1"/>
            </p:cNvSpPr>
            <p:nvPr userDrawn="1"/>
          </p:nvSpPr>
          <p:spPr bwMode="auto">
            <a:xfrm>
              <a:off x="2635" y="312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7" name="Line 33"/>
            <p:cNvSpPr>
              <a:spLocks noChangeShapeType="1"/>
            </p:cNvSpPr>
            <p:nvPr userDrawn="1"/>
          </p:nvSpPr>
          <p:spPr bwMode="auto">
            <a:xfrm>
              <a:off x="5035" y="962"/>
              <a:ext cx="0" cy="24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8" name="Line 34"/>
            <p:cNvSpPr>
              <a:spLocks noChangeShapeType="1"/>
            </p:cNvSpPr>
            <p:nvPr userDrawn="1"/>
          </p:nvSpPr>
          <p:spPr bwMode="auto">
            <a:xfrm>
              <a:off x="2635" y="3362"/>
              <a:ext cx="2400" cy="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9" name="Text Box 35"/>
            <p:cNvSpPr txBox="1">
              <a:spLocks noChangeArrowheads="1"/>
            </p:cNvSpPr>
            <p:nvPr userDrawn="1"/>
          </p:nvSpPr>
          <p:spPr bwMode="auto">
            <a:xfrm>
              <a:off x="3710" y="2131"/>
              <a:ext cx="16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ja-JP" sz="1200" b="1"/>
                <a:t>0</a:t>
              </a:r>
            </a:p>
          </p:txBody>
        </p:sp>
        <p:sp>
          <p:nvSpPr>
            <p:cNvPr id="1060" name="Text Box 36"/>
            <p:cNvSpPr txBox="1">
              <a:spLocks noChangeArrowheads="1"/>
            </p:cNvSpPr>
            <p:nvPr userDrawn="1"/>
          </p:nvSpPr>
          <p:spPr bwMode="auto">
            <a:xfrm>
              <a:off x="2502" y="2128"/>
              <a:ext cx="26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ja-JP" altLang="en-US" sz="1200" b="1"/>
                <a:t>－</a:t>
              </a:r>
              <a:r>
                <a:rPr lang="en-US" altLang="ja-JP" sz="1200" b="1"/>
                <a:t>5</a:t>
              </a:r>
            </a:p>
          </p:txBody>
        </p:sp>
        <p:sp>
          <p:nvSpPr>
            <p:cNvPr id="1061" name="Text Box 37"/>
            <p:cNvSpPr txBox="1">
              <a:spLocks noChangeArrowheads="1"/>
            </p:cNvSpPr>
            <p:nvPr userDrawn="1"/>
          </p:nvSpPr>
          <p:spPr bwMode="auto">
            <a:xfrm>
              <a:off x="4918" y="2130"/>
              <a:ext cx="16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ja-JP" sz="1200" b="1"/>
                <a:t>5</a:t>
              </a:r>
            </a:p>
          </p:txBody>
        </p:sp>
        <p:sp>
          <p:nvSpPr>
            <p:cNvPr id="1062" name="Text Box 38"/>
            <p:cNvSpPr txBox="1">
              <a:spLocks noChangeArrowheads="1"/>
            </p:cNvSpPr>
            <p:nvPr userDrawn="1"/>
          </p:nvSpPr>
          <p:spPr bwMode="auto">
            <a:xfrm>
              <a:off x="3591" y="3264"/>
              <a:ext cx="26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ja-JP" altLang="en-US" sz="1200" b="1"/>
                <a:t>－</a:t>
              </a:r>
              <a:r>
                <a:rPr lang="en-US" altLang="ja-JP" sz="1200" b="1"/>
                <a:t>5</a:t>
              </a:r>
            </a:p>
          </p:txBody>
        </p:sp>
        <p:sp>
          <p:nvSpPr>
            <p:cNvPr id="1063" name="Text Box 39"/>
            <p:cNvSpPr txBox="1">
              <a:spLocks noChangeArrowheads="1"/>
            </p:cNvSpPr>
            <p:nvPr userDrawn="1"/>
          </p:nvSpPr>
          <p:spPr bwMode="auto">
            <a:xfrm>
              <a:off x="3708" y="921"/>
              <a:ext cx="16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ja-JP" sz="1200" b="1"/>
                <a:t>5</a:t>
              </a: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control" Target="../activeX/activeX4.xml"/><Relationship Id="rId10" Type="http://schemas.openxmlformats.org/officeDocument/2006/relationships/image" Target="../media/image8.wmf"/><Relationship Id="rId4" Type="http://schemas.openxmlformats.org/officeDocument/2006/relationships/control" Target="../activeX/activeX3.xml"/><Relationship Id="rId9" Type="http://schemas.openxmlformats.org/officeDocument/2006/relationships/image" Target="../media/image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505075" y="461963"/>
            <a:ext cx="36576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ja-JP" altLang="en-U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HG創英角ﾎﾟｯﾌﾟ体"/>
                <a:ea typeface="HG創英角ﾎﾟｯﾌﾟ体"/>
              </a:rPr>
              <a:t>１次関数のグラフ</a:t>
            </a:r>
          </a:p>
        </p:txBody>
      </p:sp>
      <p:sp>
        <p:nvSpPr>
          <p:cNvPr id="2285" name="Text Box 237"/>
          <p:cNvSpPr txBox="1">
            <a:spLocks noChangeArrowheads="1"/>
          </p:cNvSpPr>
          <p:nvPr/>
        </p:nvSpPr>
        <p:spPr bwMode="auto">
          <a:xfrm>
            <a:off x="1130300" y="-552450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ja-JP" altLang="ja-JP"/>
          </a:p>
        </p:txBody>
      </p:sp>
      <p:sp>
        <p:nvSpPr>
          <p:cNvPr id="2294" name="Text Box 246"/>
          <p:cNvSpPr txBox="1">
            <a:spLocks noChangeArrowheads="1"/>
          </p:cNvSpPr>
          <p:nvPr/>
        </p:nvSpPr>
        <p:spPr bwMode="auto">
          <a:xfrm>
            <a:off x="407988" y="3201988"/>
            <a:ext cx="75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ja-JP" sz="3600"/>
              <a:t>Y=</a:t>
            </a:r>
          </a:p>
        </p:txBody>
      </p:sp>
      <p:sp>
        <p:nvSpPr>
          <p:cNvPr id="2295" name="Text Box 247"/>
          <p:cNvSpPr txBox="1">
            <a:spLocks noChangeArrowheads="1"/>
          </p:cNvSpPr>
          <p:nvPr/>
        </p:nvSpPr>
        <p:spPr bwMode="auto">
          <a:xfrm>
            <a:off x="1843088" y="3221038"/>
            <a:ext cx="1149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ja-JP" sz="3600"/>
              <a:t>X </a:t>
            </a:r>
            <a:r>
              <a:rPr lang="ja-JP" altLang="en-US" sz="3200"/>
              <a:t>＋</a:t>
            </a:r>
            <a:r>
              <a:rPr lang="ja-JP" altLang="en-US" sz="3600"/>
              <a:t> </a:t>
            </a:r>
          </a:p>
        </p:txBody>
      </p:sp>
      <p:sp>
        <p:nvSpPr>
          <p:cNvPr id="2346" name="Text Box 298"/>
          <p:cNvSpPr txBox="1">
            <a:spLocks noChangeArrowheads="1"/>
          </p:cNvSpPr>
          <p:nvPr/>
        </p:nvSpPr>
        <p:spPr bwMode="auto">
          <a:xfrm>
            <a:off x="469900" y="1535113"/>
            <a:ext cx="3135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ja-JP" sz="2800">
                <a:solidFill>
                  <a:srgbClr val="0000FF"/>
                </a:solidFill>
              </a:rPr>
              <a:t>Y=</a:t>
            </a:r>
            <a:r>
              <a:rPr lang="ja-JP" altLang="en-US" sz="2800">
                <a:solidFill>
                  <a:srgbClr val="0000FF"/>
                </a:solidFill>
              </a:rPr>
              <a:t>ａＸ＋ｂ　のグラフ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3" name="CommandButton1" r:id="rId2" imgW="1380960" imgH="590400"/>
        </mc:Choice>
        <mc:Fallback>
          <p:control name="CommandButton1" r:id="rId2" imgW="1380960" imgH="59040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35113" y="5661025"/>
                  <a:ext cx="1381125" cy="5873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61" name="CommandButton2" r:id="rId3" imgW="1000080" imgH="581040"/>
        </mc:Choice>
        <mc:Fallback>
          <p:control name="CommandButton2" r:id="rId3" imgW="1000080" imgH="58104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626100" y="5681663"/>
                  <a:ext cx="998538" cy="5778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96" name="TextBox1" r:id="rId4" imgW="723960" imgH="561960"/>
        </mc:Choice>
        <mc:Fallback>
          <p:control name="TextBox1" r:id="rId4" imgW="723960" imgH="56196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58875" y="3262313"/>
                  <a:ext cx="723900" cy="560387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297" name="TextBox2" r:id="rId5" imgW="704880" imgH="561960"/>
        </mc:Choice>
        <mc:Fallback>
          <p:control name="TextBox2" r:id="rId5" imgW="704880" imgH="56196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20988" y="3255963"/>
                  <a:ext cx="706437" cy="560387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</TotalTime>
  <Words>13</Words>
  <Application>Microsoft Office PowerPoint</Application>
  <PresentationFormat>画面に合わせる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Arial</vt:lpstr>
      <vt:lpstr>ＭＳ Ｐゴシック</vt:lpstr>
      <vt:lpstr>ＭＳ Ｐ明朝</vt:lpstr>
      <vt:lpstr>標準デザイン</vt:lpstr>
      <vt:lpstr>PowerPoint プレゼンテーション</vt:lpstr>
    </vt:vector>
  </TitlesOfParts>
  <Company>masa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mi</dc:creator>
  <cp:lastModifiedBy>iwt</cp:lastModifiedBy>
  <cp:revision>19</cp:revision>
  <dcterms:created xsi:type="dcterms:W3CDTF">2007-01-07T04:29:44Z</dcterms:created>
  <dcterms:modified xsi:type="dcterms:W3CDTF">2012-12-26T10:15:04Z</dcterms:modified>
</cp:coreProperties>
</file>