
<file path=[Content_Types].xml><?xml version="1.0" encoding="utf-8"?>
<Types xmlns="http://schemas.openxmlformats.org/package/2006/content-types">
  <Default Extension="png" ContentType="image/png"/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958" autoAdjust="0"/>
    <p:restoredTop sz="94660"/>
  </p:normalViewPr>
  <p:slideViewPr>
    <p:cSldViewPr>
      <p:cViewPr>
        <p:scale>
          <a:sx n="100" d="100"/>
          <a:sy n="100" d="100"/>
        </p:scale>
        <p:origin x="-228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06/relationships/vbaProject" Target="vbaProject.bin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ja-JP" altLang="en-US" smtClean="0"/>
              <a:t>マスター サブタイトルの書式設定</a:t>
            </a:r>
            <a:endParaRPr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454063-EF9C-446C-BAD1-F1501736F28A}" type="slidenum">
              <a:rPr lang="ja-JP" altLang="en-US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7520890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69FA41-F81D-443E-83A6-2A653331FD2E}" type="slidenum">
              <a:rPr lang="ja-JP" altLang="en-US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269793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D13B64-84FE-4367-B78C-70F00CC2A0D5}" type="slidenum">
              <a:rPr lang="ja-JP" altLang="en-US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9264065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84A0E3-1E6D-4DE5-89F9-89CEB0CDD91A}" type="slidenum">
              <a:rPr lang="ja-JP" altLang="en-US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582538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8F3A94-7A70-4E08-9A46-8089A4514BF7}" type="slidenum">
              <a:rPr lang="ja-JP" altLang="en-US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561275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1D320D-C335-48F9-8921-C695F2705E4D}" type="slidenum">
              <a:rPr lang="ja-JP" altLang="en-US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9807881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8839F5-CB03-4921-B15B-6575D1E9808C}" type="slidenum">
              <a:rPr lang="ja-JP" altLang="en-US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8166520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44BB41-7809-4208-AA60-7AF51D4F259C}" type="slidenum">
              <a:rPr lang="ja-JP" altLang="en-US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8551112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7C9F53-D31E-4A7E-92D7-B45500AD6C46}" type="slidenum">
              <a:rPr lang="ja-JP" altLang="en-US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1416740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0F1C32-C61A-49D3-86D1-D70F899E4501}" type="slidenum">
              <a:rPr lang="ja-JP" altLang="en-US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3782561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BC7784-D7EA-4F28-9634-AEA3459BBB4B}" type="slidenum">
              <a:rPr lang="ja-JP" altLang="en-US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510101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ＭＳ Ｐゴシック" pitchFamily="50" charset="-128"/>
              </a:defRPr>
            </a:lvl1pPr>
          </a:lstStyle>
          <a:p>
            <a:endParaRPr lang="en-US" altLang="ja-JP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ＭＳ Ｐゴシック" pitchFamily="50" charset="-128"/>
              </a:defRPr>
            </a:lvl1pPr>
          </a:lstStyle>
          <a:p>
            <a:endParaRPr lang="en-US" altLang="ja-JP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ＭＳ Ｐゴシック" pitchFamily="50" charset="-128"/>
              </a:defRPr>
            </a:lvl1pPr>
          </a:lstStyle>
          <a:p>
            <a:fld id="{5A088802-8C59-4D3E-8A3A-75744F7B3789}" type="slidenum">
              <a:rPr lang="ja-JP" altLang="en-US"/>
              <a:pPr/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image" Target="../media/image32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image" Target="../media/image31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image" Target="../media/image30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image" Target="../media/image2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4.png"/><Relationship Id="rId18" Type="http://schemas.openxmlformats.org/officeDocument/2006/relationships/image" Target="../media/image49.png"/><Relationship Id="rId26" Type="http://schemas.openxmlformats.org/officeDocument/2006/relationships/image" Target="../media/image57.png"/><Relationship Id="rId3" Type="http://schemas.openxmlformats.org/officeDocument/2006/relationships/image" Target="../media/image34.png"/><Relationship Id="rId21" Type="http://schemas.openxmlformats.org/officeDocument/2006/relationships/image" Target="../media/image52.png"/><Relationship Id="rId34" Type="http://schemas.openxmlformats.org/officeDocument/2006/relationships/image" Target="../media/image65.png"/><Relationship Id="rId7" Type="http://schemas.openxmlformats.org/officeDocument/2006/relationships/image" Target="../media/image38.png"/><Relationship Id="rId12" Type="http://schemas.openxmlformats.org/officeDocument/2006/relationships/image" Target="../media/image43.png"/><Relationship Id="rId17" Type="http://schemas.openxmlformats.org/officeDocument/2006/relationships/image" Target="../media/image48.png"/><Relationship Id="rId25" Type="http://schemas.openxmlformats.org/officeDocument/2006/relationships/image" Target="../media/image56.png"/><Relationship Id="rId33" Type="http://schemas.openxmlformats.org/officeDocument/2006/relationships/image" Target="../media/image64.png"/><Relationship Id="rId2" Type="http://schemas.openxmlformats.org/officeDocument/2006/relationships/image" Target="../media/image33.png"/><Relationship Id="rId16" Type="http://schemas.openxmlformats.org/officeDocument/2006/relationships/image" Target="../media/image47.png"/><Relationship Id="rId20" Type="http://schemas.openxmlformats.org/officeDocument/2006/relationships/image" Target="../media/image51.png"/><Relationship Id="rId29" Type="http://schemas.openxmlformats.org/officeDocument/2006/relationships/image" Target="../media/image6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11" Type="http://schemas.openxmlformats.org/officeDocument/2006/relationships/image" Target="../media/image42.png"/><Relationship Id="rId24" Type="http://schemas.openxmlformats.org/officeDocument/2006/relationships/image" Target="../media/image55.png"/><Relationship Id="rId32" Type="http://schemas.openxmlformats.org/officeDocument/2006/relationships/image" Target="../media/image63.png"/><Relationship Id="rId37" Type="http://schemas.openxmlformats.org/officeDocument/2006/relationships/image" Target="../media/image68.png"/><Relationship Id="rId5" Type="http://schemas.openxmlformats.org/officeDocument/2006/relationships/image" Target="../media/image36.png"/><Relationship Id="rId15" Type="http://schemas.openxmlformats.org/officeDocument/2006/relationships/image" Target="../media/image46.png"/><Relationship Id="rId23" Type="http://schemas.openxmlformats.org/officeDocument/2006/relationships/image" Target="../media/image54.png"/><Relationship Id="rId28" Type="http://schemas.openxmlformats.org/officeDocument/2006/relationships/image" Target="../media/image59.png"/><Relationship Id="rId36" Type="http://schemas.openxmlformats.org/officeDocument/2006/relationships/image" Target="../media/image67.png"/><Relationship Id="rId10" Type="http://schemas.openxmlformats.org/officeDocument/2006/relationships/image" Target="../media/image41.png"/><Relationship Id="rId19" Type="http://schemas.openxmlformats.org/officeDocument/2006/relationships/image" Target="../media/image50.png"/><Relationship Id="rId31" Type="http://schemas.openxmlformats.org/officeDocument/2006/relationships/image" Target="../media/image62.png"/><Relationship Id="rId4" Type="http://schemas.openxmlformats.org/officeDocument/2006/relationships/image" Target="../media/image35.png"/><Relationship Id="rId9" Type="http://schemas.openxmlformats.org/officeDocument/2006/relationships/image" Target="../media/image40.png"/><Relationship Id="rId14" Type="http://schemas.openxmlformats.org/officeDocument/2006/relationships/image" Target="../media/image45.png"/><Relationship Id="rId22" Type="http://schemas.openxmlformats.org/officeDocument/2006/relationships/image" Target="../media/image53.png"/><Relationship Id="rId27" Type="http://schemas.openxmlformats.org/officeDocument/2006/relationships/image" Target="../media/image58.png"/><Relationship Id="rId30" Type="http://schemas.openxmlformats.org/officeDocument/2006/relationships/image" Target="../media/image61.png"/><Relationship Id="rId35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10" name="Picture 14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2514600"/>
            <a:ext cx="1033463" cy="341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5" name="Picture 19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1905000"/>
            <a:ext cx="614363" cy="1497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39" name="Picture 43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4876800"/>
            <a:ext cx="460375" cy="1449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26" name="Picture 30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0" y="3733800"/>
            <a:ext cx="61595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23" name="Picture 27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3810000"/>
            <a:ext cx="73025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2" name="Picture 16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2819400"/>
            <a:ext cx="781050" cy="1222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8" name="Picture 22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3733800"/>
            <a:ext cx="685800" cy="111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9" name="Picture 23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3733800"/>
            <a:ext cx="704850" cy="1163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34" name="Picture 38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4419600"/>
            <a:ext cx="576263" cy="195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44" name="WordArt 48">
            <a:hlinkClick r:id="" action="ppaction://macro?name=Bigger"/>
          </p:cNvPr>
          <p:cNvSpPr>
            <a:spLocks noChangeArrowheads="1" noChangeShapeType="1" noTextEdit="1"/>
          </p:cNvSpPr>
          <p:nvPr/>
        </p:nvSpPr>
        <p:spPr bwMode="auto">
          <a:xfrm>
            <a:off x="1447800" y="1219200"/>
            <a:ext cx="6218238" cy="2508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ja-JP" altLang="en-US" sz="2000" kern="1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HG創英角ﾎﾟｯﾌﾟ体"/>
                <a:ea typeface="HG創英角ﾎﾟｯﾌﾟ体"/>
              </a:rPr>
              <a:t>絵をクリックすると拡大表示、次のクリックで元にもどる</a:t>
            </a:r>
          </a:p>
        </p:txBody>
      </p:sp>
      <p:sp>
        <p:nvSpPr>
          <p:cNvPr id="4100" name="WordArt 4">
            <a:hlinkClick r:id="" action="ppaction://macro?name=Bigger"/>
          </p:cNvPr>
          <p:cNvSpPr>
            <a:spLocks noChangeArrowheads="1" noChangeShapeType="1" noTextEdit="1"/>
          </p:cNvSpPr>
          <p:nvPr/>
        </p:nvSpPr>
        <p:spPr bwMode="auto">
          <a:xfrm>
            <a:off x="2819400" y="381000"/>
            <a:ext cx="3124200" cy="6096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ja-JP" altLang="en-US" sz="3600" kern="1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HG創英角ﾎﾟｯﾌﾟ体"/>
                <a:ea typeface="HG創英角ﾎﾟｯﾌﾟ体"/>
              </a:rPr>
              <a:t>実験器具</a:t>
            </a:r>
          </a:p>
        </p:txBody>
      </p:sp>
      <p:pic>
        <p:nvPicPr>
          <p:cNvPr id="4121" name="Picture 25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2895600"/>
            <a:ext cx="5842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6" name="Picture 10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133600"/>
            <a:ext cx="41275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8" name="Picture 12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1905000"/>
            <a:ext cx="1104900" cy="90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7" name="Picture 11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2057400"/>
            <a:ext cx="838200" cy="77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37" name="Picture 41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4343400"/>
            <a:ext cx="673100" cy="1970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35" name="Picture 39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4419600"/>
            <a:ext cx="696913" cy="1882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6" name="Picture 20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3048000"/>
            <a:ext cx="757239" cy="1066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7" name="Picture 21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3048000"/>
            <a:ext cx="801688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1" y="1981201"/>
            <a:ext cx="527051" cy="839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30" name="Picture 34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1" y="4038600"/>
            <a:ext cx="806451" cy="1066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38" name="Picture 42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4800600"/>
            <a:ext cx="517525" cy="114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36" name="Picture 40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4114800"/>
            <a:ext cx="452438" cy="2276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33" name="Picture 37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4953000"/>
            <a:ext cx="800100" cy="152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41" name="Picture 45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4876800"/>
            <a:ext cx="560388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32" name="Picture 36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5181600"/>
            <a:ext cx="1143000" cy="92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40" name="Picture 44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5181600"/>
            <a:ext cx="698500" cy="137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31" name="Picture 35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4343399"/>
            <a:ext cx="706439" cy="862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27" name="Picture 31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810000"/>
            <a:ext cx="849313" cy="1082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28" name="Picture 32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819400"/>
            <a:ext cx="723900" cy="98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1" name="Picture 15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2819400"/>
            <a:ext cx="1162050" cy="137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29" name="Picture 33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2895601"/>
            <a:ext cx="663575" cy="1376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4" name="Picture 18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124200"/>
            <a:ext cx="869950" cy="50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9" name="Picture 13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1752600"/>
            <a:ext cx="944563" cy="1328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moth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1" name="Picture 13" descr="k4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2514600"/>
            <a:ext cx="504825" cy="981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k5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828800"/>
            <a:ext cx="828675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 descr="k8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4114800"/>
            <a:ext cx="981075" cy="314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k7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1752600"/>
            <a:ext cx="809625" cy="1133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k12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1066800"/>
            <a:ext cx="276225" cy="143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k14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24200"/>
            <a:ext cx="790575" cy="1285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1" name="Picture 23" descr="k15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4724400"/>
            <a:ext cx="712788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2" name="Picture 24" descr="k16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4648200"/>
            <a:ext cx="771525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4" name="Picture 26" descr="k18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438400"/>
            <a:ext cx="676275" cy="88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5" name="Picture 27" descr="k19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4419600"/>
            <a:ext cx="866775" cy="1343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9" name="Picture 31" descr="k23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4572000"/>
            <a:ext cx="885825" cy="1209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3" name="Picture 35" descr="k29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3276600"/>
            <a:ext cx="904875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4" name="Picture 36" descr="k30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2286000"/>
            <a:ext cx="758825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6" name="Picture 38" descr="k32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4800600"/>
            <a:ext cx="720725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7" name="Picture 39" descr="k33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762000"/>
            <a:ext cx="404813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2" name="Picture 44" descr="k38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3048000"/>
            <a:ext cx="561975" cy="178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3" name="Picture 45" descr="k40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572000"/>
            <a:ext cx="588963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4" name="Picture 46" descr="k39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2438400"/>
            <a:ext cx="774700" cy="1519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96" name="WordArt 48">
            <a:hlinkClick r:id="" action="ppaction://macro?name=Bigger"/>
          </p:cNvPr>
          <p:cNvSpPr>
            <a:spLocks noChangeArrowheads="1" noChangeShapeType="1" noTextEdit="1"/>
          </p:cNvSpPr>
          <p:nvPr/>
        </p:nvSpPr>
        <p:spPr bwMode="auto">
          <a:xfrm>
            <a:off x="2438400" y="381000"/>
            <a:ext cx="2819400" cy="5334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ja-JP" altLang="en-US" sz="3600" kern="1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HG創英角ﾎﾟｯﾌﾟ体"/>
                <a:ea typeface="HG創英角ﾎﾟｯﾌﾟ体"/>
              </a:rPr>
              <a:t>実験器具</a:t>
            </a:r>
          </a:p>
        </p:txBody>
      </p:sp>
      <p:pic>
        <p:nvPicPr>
          <p:cNvPr id="2090" name="Picture 42" descr="k36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762000"/>
            <a:ext cx="295275" cy="2097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9" name="Picture 21" descr="k13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4572000"/>
            <a:ext cx="806450" cy="1068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98" name="AutoShape 50">
            <a:hlinkClick r:id="" action="ppaction://macro?name=Bigger" highlightClick="1"/>
          </p:cNvPr>
          <p:cNvSpPr>
            <a:spLocks noChangeArrowheads="1"/>
          </p:cNvSpPr>
          <p:nvPr/>
        </p:nvSpPr>
        <p:spPr bwMode="auto">
          <a:xfrm>
            <a:off x="838200" y="381000"/>
            <a:ext cx="838200" cy="304800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pic>
        <p:nvPicPr>
          <p:cNvPr id="2080" name="Picture 32" descr="k24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505200"/>
            <a:ext cx="673100" cy="917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5" name="Picture 37" descr="k31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505200"/>
            <a:ext cx="1143000" cy="911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7" name="Picture 29" descr="k21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3048000"/>
            <a:ext cx="609600" cy="1068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1" name="Picture 33" descr="k25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3200400"/>
            <a:ext cx="1000125" cy="1209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8" name="Picture 40" descr="k34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457200"/>
            <a:ext cx="690563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9" name="Picture 41" descr="k35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228600"/>
            <a:ext cx="428625" cy="2773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1" name="Picture 43" descr="k37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572000"/>
            <a:ext cx="587375" cy="129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k3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990600"/>
            <a:ext cx="752475" cy="92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2" name="Picture 34" descr="k26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295400"/>
            <a:ext cx="812800" cy="1069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6" name="Picture 28" descr="k20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1219200"/>
            <a:ext cx="371475" cy="1306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7" name="Picture 19" descr="k10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1219200"/>
            <a:ext cx="9779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k9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914400"/>
            <a:ext cx="1220787" cy="69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k2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914400"/>
            <a:ext cx="561975" cy="866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k6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514600"/>
            <a:ext cx="88582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3" name="Picture 25" descr="k17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4495799"/>
            <a:ext cx="790576" cy="1304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8" name="Picture 30" descr="k22">
            <a:hlinkClick r:id="" action="ppaction://macro?name=Bigger"/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4419600"/>
            <a:ext cx="771525" cy="1628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1163</TotalTime>
  <Words>19</Words>
  <Application>Microsoft Office PowerPoint</Application>
  <PresentationFormat>画面に合わせる (4:3)</PresentationFormat>
  <Paragraphs>3</Paragraphs>
  <Slides>2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2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2</vt:i4>
      </vt:variant>
    </vt:vector>
  </HeadingPairs>
  <TitlesOfParts>
    <vt:vector size="5" baseType="lpstr">
      <vt:lpstr>Arial</vt:lpstr>
      <vt:lpstr>ＭＳ Ｐゴシック</vt:lpstr>
      <vt:lpstr>Default Design</vt:lpstr>
      <vt:lpstr>PowerPoint プレゼンテーション</vt:lpstr>
      <vt:lpstr>PowerPoint プレゼンテーション</vt:lpstr>
    </vt:vector>
  </TitlesOfParts>
  <Company>Loyola College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Hello</dc:title>
  <dc:creator>David M. Marcovitz</dc:creator>
  <cp:lastModifiedBy>iwt</cp:lastModifiedBy>
  <cp:revision>15</cp:revision>
  <dcterms:created xsi:type="dcterms:W3CDTF">2004-07-29T13:43:55Z</dcterms:created>
  <dcterms:modified xsi:type="dcterms:W3CDTF">2012-12-23T04:05:27Z</dcterms:modified>
</cp:coreProperties>
</file>